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3"/>
    <p:sldId id="257" r:id="rId4"/>
    <p:sldId id="287" r:id="rId5"/>
    <p:sldId id="297" r:id="rId6"/>
    <p:sldId id="258" r:id="rId7"/>
    <p:sldId id="289" r:id="rId8"/>
    <p:sldId id="305" r:id="rId9"/>
    <p:sldId id="337" r:id="rId10"/>
    <p:sldId id="291" r:id="rId11"/>
    <p:sldId id="348" r:id="rId12"/>
    <p:sldId id="292" r:id="rId13"/>
    <p:sldId id="349" r:id="rId14"/>
    <p:sldId id="314" r:id="rId15"/>
    <p:sldId id="315" r:id="rId16"/>
    <p:sldId id="350" r:id="rId17"/>
    <p:sldId id="319" r:id="rId18"/>
    <p:sldId id="320" r:id="rId19"/>
    <p:sldId id="322" r:id="rId20"/>
    <p:sldId id="347" r:id="rId21"/>
    <p:sldId id="338" r:id="rId22"/>
    <p:sldId id="326" r:id="rId23"/>
    <p:sldId id="310" r:id="rId24"/>
    <p:sldId id="325" r:id="rId25"/>
    <p:sldId id="351" r:id="rId26"/>
    <p:sldId id="313" r:id="rId27"/>
    <p:sldId id="352" r:id="rId28"/>
    <p:sldId id="312" r:id="rId29"/>
    <p:sldId id="311" r:id="rId30"/>
    <p:sldId id="339" r:id="rId31"/>
    <p:sldId id="340" r:id="rId32"/>
    <p:sldId id="353" r:id="rId33"/>
    <p:sldId id="327" r:id="rId34"/>
    <p:sldId id="295" r:id="rId35"/>
    <p:sldId id="343" r:id="rId36"/>
    <p:sldId id="329" r:id="rId37"/>
    <p:sldId id="341" r:id="rId38"/>
    <p:sldId id="332" r:id="rId39"/>
    <p:sldId id="333" r:id="rId40"/>
    <p:sldId id="335" r:id="rId41"/>
    <p:sldId id="334" r:id="rId42"/>
    <p:sldId id="344" r:id="rId43"/>
    <p:sldId id="345" r:id="rId44"/>
    <p:sldId id="296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notesMaster" Target="notesMasters/notesMaster1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